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68" r:id="rId2"/>
    <p:sldId id="269" r:id="rId3"/>
    <p:sldId id="270" r:id="rId4"/>
    <p:sldId id="276" r:id="rId5"/>
    <p:sldId id="271" r:id="rId6"/>
    <p:sldId id="272" r:id="rId7"/>
    <p:sldId id="273" r:id="rId8"/>
    <p:sldId id="274" r:id="rId9"/>
    <p:sldId id="277" r:id="rId10"/>
    <p:sldId id="278" r:id="rId11"/>
    <p:sldId id="285" r:id="rId12"/>
    <p:sldId id="282" r:id="rId13"/>
    <p:sldId id="281" r:id="rId14"/>
    <p:sldId id="284" r:id="rId15"/>
    <p:sldId id="290" r:id="rId16"/>
    <p:sldId id="292" r:id="rId17"/>
    <p:sldId id="293" r:id="rId18"/>
    <p:sldId id="291" r:id="rId19"/>
    <p:sldId id="287" r:id="rId20"/>
    <p:sldId id="286" r:id="rId21"/>
    <p:sldId id="288" r:id="rId22"/>
    <p:sldId id="289" r:id="rId23"/>
  </p:sldIdLst>
  <p:sldSz cx="9906000" cy="6858000" type="A4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>
        <p:scale>
          <a:sx n="32" d="100"/>
          <a:sy n="32" d="100"/>
        </p:scale>
        <p:origin x="2436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F14F3-5159-4DE6-8AC1-9C4A9E4BA45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93B0-F009-4C45-A940-09348804D9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3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2200">
                <a:latin typeface="Lucida Grande"/>
                <a:ea typeface="굴림" pitchFamily="34" charset="-127"/>
                <a:sym typeface="Lucida Grande"/>
              </a:rPr>
              <a:t>最後まで滅びの中にに引っ張っていくサタン</a:t>
            </a:r>
            <a:endParaRPr lang="ko-KR" altLang="en-US" sz="2200">
              <a:latin typeface="Lucida Grande"/>
              <a:ea typeface="굴림" pitchFamily="34" charset="-127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80980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8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44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30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6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36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3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2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8279-E3F0-4B39-A96E-20750B938B31}" type="datetimeFigureOut">
              <a:rPr kumimoji="1" lang="ja-JP" altLang="en-US" smtClean="0"/>
              <a:t>2020/3/2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BAA47-C6CC-438A-848B-ED0B02CE2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1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8007" y="2456689"/>
            <a:ext cx="8543925" cy="132556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7200" dirty="0" smtClean="0"/>
              <a:t>創世記１８　</a:t>
            </a:r>
            <a:r>
              <a:rPr kumimoji="1" lang="en-US" altLang="ja-JP" sz="7200" dirty="0" smtClean="0"/>
              <a:t/>
            </a:r>
            <a:br>
              <a:rPr kumimoji="1" lang="en-US" altLang="ja-JP" sz="7200" dirty="0" smtClean="0"/>
            </a:br>
            <a:r>
              <a:rPr lang="en-US" altLang="ja-JP" sz="7200" dirty="0"/>
              <a:t/>
            </a:r>
            <a:br>
              <a:rPr lang="en-US" altLang="ja-JP" sz="7200" dirty="0"/>
            </a:br>
            <a:r>
              <a:rPr lang="ja-JP" altLang="en-US" sz="7200" dirty="0" smtClean="0"/>
              <a:t>リーダーになる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こたえ</a:t>
            </a:r>
            <a:r>
              <a:rPr lang="en-US" altLang="ja-JP" sz="7200" dirty="0" smtClean="0"/>
              <a:t/>
            </a:r>
            <a:br>
              <a:rPr lang="en-US" altLang="ja-JP" sz="7200" dirty="0" smtClean="0"/>
            </a:br>
            <a:r>
              <a:rPr lang="ja-JP" altLang="en-US" sz="7200" dirty="0" smtClean="0"/>
              <a:t>創４１：３８－４３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0531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8914" name="Picture 2" descr="http://ce.ag-j.or.jp/guide/2020/img/20200126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20/img/202002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820" y="-243840"/>
            <a:ext cx="13121640" cy="98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7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8100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7106" name="Rectangle 1"/>
          <p:cNvSpPr>
            <a:spLocks/>
          </p:cNvSpPr>
          <p:nvPr/>
        </p:nvSpPr>
        <p:spPr bwMode="auto">
          <a:xfrm>
            <a:off x="6682013" y="390675"/>
            <a:ext cx="2251397" cy="102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kumimoji="0" lang="ja-JP" altLang="en-US" sz="6700">
                <a:solidFill>
                  <a:srgbClr val="D90B00"/>
                </a:solidFill>
                <a:latin typeface="ＭＳ Ｐゴシック" pitchFamily="50" charset="-128"/>
                <a:ea typeface="ＭＳ Ｐゴシック" pitchFamily="50" charset="-128"/>
                <a:sym typeface="헤움호두까끼182"/>
              </a:rPr>
              <a:t>サタン</a:t>
            </a:r>
            <a:endParaRPr kumimoji="0" lang="ko-KR" altLang="en-US" sz="6700">
              <a:solidFill>
                <a:srgbClr val="D90B00"/>
              </a:solidFill>
              <a:latin typeface="ＭＳ Ｐゴシック" pitchFamily="50" charset="-128"/>
              <a:ea typeface="HY헤드라인M" pitchFamily="18" charset="-127"/>
              <a:sym typeface="헤움호두까끼18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4246" y="544712"/>
            <a:ext cx="5768578" cy="5581055"/>
          </a:xfrm>
          <a:prstGeom prst="rect">
            <a:avLst/>
          </a:prstGeom>
          <a:noFill/>
          <a:ln>
            <a:noFill/>
          </a:ln>
          <a:effectLst>
            <a:outerShdw blurRad="76200" dist="101599" dir="3119987" algn="ctr" rotWithShape="0">
              <a:schemeClr val="bg2">
                <a:alpha val="50000"/>
              </a:schemeClr>
            </a:outerShdw>
          </a:effectLst>
        </p:spPr>
      </p:pic>
      <p:pic>
        <p:nvPicPr>
          <p:cNvPr id="67588" name="폭ᄇ3062.mo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3167" y="1504654"/>
            <a:ext cx="473273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274" y="-191988"/>
            <a:ext cx="4345409" cy="723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07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885" fill="hold"/>
                                        <p:tgtEl>
                                          <p:spTgt spid="675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de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05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" y="218939"/>
            <a:ext cx="8852081" cy="66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7155"/>
            <a:ext cx="10896166" cy="81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9" y="945805"/>
            <a:ext cx="7852573" cy="60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ce.ag-j.or.jp/guide/2020/img/20200202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820" y="-243840"/>
            <a:ext cx="13121640" cy="98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663331" y="4726561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http://ce.ag-j.or.jp/guide/2020/img/2020020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e.ag-j.or.jp/guide/2020/img/20200202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-33362"/>
            <a:ext cx="6177280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ce.ag-j.or.jp/guide/2020/img/20200202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015" y="3357258"/>
            <a:ext cx="7180644" cy="53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64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9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3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http://ce.ag-j.or.jp/guide/2020/img/20200202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8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22" name="Picture 2" descr="http://ce.ag-j.or.jp/guide/2020/img/20200126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88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3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4" descr="http://ce.ag-j.or.jp/guide/2020/img/20200202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481" y="0"/>
            <a:ext cx="12165329" cy="91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http://ce.ag-j.or.jp/guide/2020/img/20200202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66" y="-1503998"/>
            <a:ext cx="13912849" cy="104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ce.ag-j.or.jp/guide/2017/img/20170430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063" y="0"/>
            <a:ext cx="6505373" cy="47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http://ce.ag-j.or.jp/guide/2017/img/201704302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-138022"/>
            <a:ext cx="5342422" cy="388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e.ag-j.or.jp/guide/2017/img/201704303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7464" y="3881604"/>
            <a:ext cx="7069774" cy="51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663331" y="4726561"/>
            <a:ext cx="27510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つづく</a:t>
            </a:r>
            <a:endParaRPr lang="ja-JP" alt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43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1748" name="Picture 4" descr="http://ce.ag-j.or.jp/guide/2020/img/2020012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13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ce.ag-j.or.jp/guide/2020/img/2020012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459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2770" name="Picture 2" descr="http://ce.ag-j.or.jp/guide/2020/img/20200126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6464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06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3794" name="Picture 2" descr="http://ce.ag-j.or.jp/guide/2020/img/2020012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99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0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4818" name="Picture 2" descr="http://ce.ag-j.or.jp/guide/2020/img/20200126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3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1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6866" name="Picture 2" descr="http://ce.ag-j.or.jp/guide/2020/img/20200126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7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7890" name="Picture 2" descr="http://ce.ag-j.or.jp/guide/2020/img/20200126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15</Words>
  <Application>Microsoft Office PowerPoint</Application>
  <PresentationFormat>A4 210 x 297 mm</PresentationFormat>
  <Paragraphs>5</Paragraphs>
  <Slides>22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굴림</vt:lpstr>
      <vt:lpstr>HY헤드라인M</vt:lpstr>
      <vt:lpstr>Lucida Grande</vt:lpstr>
      <vt:lpstr>ＭＳ Ｐゴシック</vt:lpstr>
      <vt:lpstr>헤움호두까끼182</vt:lpstr>
      <vt:lpstr>Arial</vt:lpstr>
      <vt:lpstr>Calibri</vt:lpstr>
      <vt:lpstr>Calibri Light</vt:lpstr>
      <vt:lpstr>Office テーマ</vt:lpstr>
      <vt:lpstr>創世記１８　  リーダーになる こたえ 創４１：３８－４３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鶴見 三基也</dc:creator>
  <cp:lastModifiedBy>鶴見 三基也</cp:lastModifiedBy>
  <cp:revision>14</cp:revision>
  <dcterms:created xsi:type="dcterms:W3CDTF">2020-02-20T04:06:50Z</dcterms:created>
  <dcterms:modified xsi:type="dcterms:W3CDTF">2020-03-02T03:42:56Z</dcterms:modified>
</cp:coreProperties>
</file>